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4F613-10B1-4B58-A737-FED55C3E10F0}" v="3" dt="2023-04-19T14:33:48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non, Matthew" userId="4a0c3ab7-91cf-4c83-a81e-dcf5c690f771" providerId="ADAL" clId="{AEE4F613-10B1-4B58-A737-FED55C3E10F0}"/>
    <pc:docChg chg="custSel modSld">
      <pc:chgData name="Cannon, Matthew" userId="4a0c3ab7-91cf-4c83-a81e-dcf5c690f771" providerId="ADAL" clId="{AEE4F613-10B1-4B58-A737-FED55C3E10F0}" dt="2023-04-19T14:33:53.270" v="37" actId="14100"/>
      <pc:docMkLst>
        <pc:docMk/>
      </pc:docMkLst>
      <pc:sldChg chg="addSp delSp modSp mod">
        <pc:chgData name="Cannon, Matthew" userId="4a0c3ab7-91cf-4c83-a81e-dcf5c690f771" providerId="ADAL" clId="{AEE4F613-10B1-4B58-A737-FED55C3E10F0}" dt="2023-04-19T14:33:53.270" v="37" actId="14100"/>
        <pc:sldMkLst>
          <pc:docMk/>
          <pc:sldMk cId="4153129410" sldId="259"/>
        </pc:sldMkLst>
        <pc:picChg chg="del mod">
          <ac:chgData name="Cannon, Matthew" userId="4a0c3ab7-91cf-4c83-a81e-dcf5c690f771" providerId="ADAL" clId="{AEE4F613-10B1-4B58-A737-FED55C3E10F0}" dt="2023-04-19T14:33:44.995" v="32" actId="478"/>
          <ac:picMkLst>
            <pc:docMk/>
            <pc:sldMk cId="4153129410" sldId="259"/>
            <ac:picMk id="5" creationId="{2672F428-9B39-3A56-05DF-CF4E60D718B1}"/>
          </ac:picMkLst>
        </pc:picChg>
        <pc:picChg chg="add mod">
          <ac:chgData name="Cannon, Matthew" userId="4a0c3ab7-91cf-4c83-a81e-dcf5c690f771" providerId="ADAL" clId="{AEE4F613-10B1-4B58-A737-FED55C3E10F0}" dt="2023-04-19T14:33:11.734" v="31" actId="14100"/>
          <ac:picMkLst>
            <pc:docMk/>
            <pc:sldMk cId="4153129410" sldId="259"/>
            <ac:picMk id="7" creationId="{4D412C73-894C-217D-9942-788434C90CA5}"/>
          </ac:picMkLst>
        </pc:picChg>
        <pc:picChg chg="add mod">
          <ac:chgData name="Cannon, Matthew" userId="4a0c3ab7-91cf-4c83-a81e-dcf5c690f771" providerId="ADAL" clId="{AEE4F613-10B1-4B58-A737-FED55C3E10F0}" dt="2023-04-19T14:33:53.270" v="37" actId="14100"/>
          <ac:picMkLst>
            <pc:docMk/>
            <pc:sldMk cId="4153129410" sldId="259"/>
            <ac:picMk id="9" creationId="{D2624582-86DE-E02B-00FF-3A4F79287AF5}"/>
          </ac:picMkLst>
        </pc:picChg>
      </pc:sldChg>
      <pc:sldChg chg="addSp modSp mod">
        <pc:chgData name="Cannon, Matthew" userId="4a0c3ab7-91cf-4c83-a81e-dcf5c690f771" providerId="ADAL" clId="{AEE4F613-10B1-4B58-A737-FED55C3E10F0}" dt="2023-04-19T14:30:33.595" v="23" actId="1076"/>
        <pc:sldMkLst>
          <pc:docMk/>
          <pc:sldMk cId="537839856" sldId="260"/>
        </pc:sldMkLst>
        <pc:spChg chg="mod">
          <ac:chgData name="Cannon, Matthew" userId="4a0c3ab7-91cf-4c83-a81e-dcf5c690f771" providerId="ADAL" clId="{AEE4F613-10B1-4B58-A737-FED55C3E10F0}" dt="2023-04-19T14:30:33.595" v="23" actId="1076"/>
          <ac:spMkLst>
            <pc:docMk/>
            <pc:sldMk cId="537839856" sldId="260"/>
            <ac:spMk id="8" creationId="{2C854EA8-42D6-47B9-3C51-658FD6B371A6}"/>
          </ac:spMkLst>
        </pc:spChg>
        <pc:spChg chg="mod">
          <ac:chgData name="Cannon, Matthew" userId="4a0c3ab7-91cf-4c83-a81e-dcf5c690f771" providerId="ADAL" clId="{AEE4F613-10B1-4B58-A737-FED55C3E10F0}" dt="2023-04-19T14:30:30.193" v="22" actId="1076"/>
          <ac:spMkLst>
            <pc:docMk/>
            <pc:sldMk cId="537839856" sldId="260"/>
            <ac:spMk id="9" creationId="{2576CF5B-FCFB-B2BD-A0C8-E912A1A526FC}"/>
          </ac:spMkLst>
        </pc:spChg>
        <pc:spChg chg="add mod">
          <ac:chgData name="Cannon, Matthew" userId="4a0c3ab7-91cf-4c83-a81e-dcf5c690f771" providerId="ADAL" clId="{AEE4F613-10B1-4B58-A737-FED55C3E10F0}" dt="2023-04-19T14:30:00.087" v="17" actId="1076"/>
          <ac:spMkLst>
            <pc:docMk/>
            <pc:sldMk cId="537839856" sldId="260"/>
            <ac:spMk id="12" creationId="{F3EC0996-3AA0-9C92-F96C-F8C9DEA11FC5}"/>
          </ac:spMkLst>
        </pc:spChg>
        <pc:spChg chg="add mod">
          <ac:chgData name="Cannon, Matthew" userId="4a0c3ab7-91cf-4c83-a81e-dcf5c690f771" providerId="ADAL" clId="{AEE4F613-10B1-4B58-A737-FED55C3E10F0}" dt="2023-04-19T14:30:23.527" v="21" actId="207"/>
          <ac:spMkLst>
            <pc:docMk/>
            <pc:sldMk cId="537839856" sldId="260"/>
            <ac:spMk id="13" creationId="{AB5E1E01-5F16-D2A4-6494-9C829253A4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36CF-0E1F-7B64-968B-287D1AB2B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6FE58-C85D-54F8-7E0B-0713DCC09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C2F6-9748-A4C7-C4B5-14CE6D78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AC1DB-176C-13FE-BC72-1278D492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81A54-FCE4-81C2-71EC-3D108DFE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447A-FA4C-90C0-28A4-6B6977F2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1FC24-F8B7-0621-1E89-016346632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4BA3-C96A-AE33-1C28-02DC67E5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9C6E4-190F-C580-FAE0-71A1AF08F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FB3AA-4927-832A-E263-2817EE2D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7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DC46A-9F81-EF2C-D4AC-8EAF387AC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C6BCA-B6DD-4118-4A89-E3CF3A56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590E-F0BA-F87D-760E-4C141A06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7991-753B-77CC-2EC1-CC6348BE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F7D3-E96B-FE83-C15C-D07F2832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848-D9EF-3C1F-070F-7E9F8B7E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7BB1-41E0-9252-B965-F2967B3F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C07F-AA7F-717B-31F5-EC0EC21B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0DA72-7F7C-AF8B-77C7-A326B6F5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6730-D100-14B3-3286-A7C60486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6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B86C-CA20-B25C-C0D1-2ACF1F01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C02D0-58C8-DF6C-094F-2B87681A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5799D-8D38-362C-2D33-FA4A24D8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BF2C7-8984-BA79-55FE-EB15F27E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9CDE3-48B2-E2B7-266D-676213D6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4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B6ED-3E33-8BA1-E220-E5E47FD2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F98E-B521-9DAC-1EBE-23DCBE6D5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6348D-6CBA-8340-2DD3-1D1F7BA58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286B0-2051-BA75-A0DA-7B1AA4B8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D58FF-DA8A-1AA3-490A-867EA6B9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7DC1F-C801-2D10-838B-62EA1CC9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7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6051-410B-6AA6-4FA8-ED387FF8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7D1C2-6042-0EED-B4CB-B996EE1E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4FF4E-D56F-A462-E645-EA72032F6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52662-09E9-C238-292F-56CD191BD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27BDA-1C20-FB6C-2A6D-B6BEF8641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2FFE9-D7BD-77B9-A467-010F6C3E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16BC2-1D20-DAAB-491E-80A1C015B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5E953-218C-EA78-58E8-DC8B2BA3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4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7026-E4CD-291A-6D3E-4178107B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93F28-A7EA-A275-D125-2544694D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F3CD0-8808-1D27-63C6-6733FF00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EB7B-2E2A-2333-B001-B2C6A179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665BC-DBB0-EAAC-98AD-A7B77875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DC695-AE92-5309-C929-1935F7D4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CBD6-9387-F8B1-6CD8-79400A05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24D8-645A-5D48-4D15-E05D67FB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7844-9C1F-3171-65C9-D5571601E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4F0B5-4DCD-FD3E-365B-ACF0368CE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6A30E-502A-A302-FB3B-647C51C0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82888-E7DA-5329-F3B4-6805AFDB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6E2FA-6BD3-6206-5DF3-67C7D4E5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E905-1C01-5A71-4716-28710EE1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BEEA1-FF68-E555-5C24-7695CD156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07EC9-8C32-7521-9C4E-A99A73E6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2FEB6-1BA0-12F9-99BD-03BBE98D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44A68-A4BD-C0FD-3406-503309C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070BB-B8DB-2F76-7D5F-37835BE5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9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0630B-32B0-CEEE-5992-1F2923E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DC54C-6570-8BFF-4367-0802B366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E9D25-834C-B029-A82F-50A06CE1E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3A3C9-26A5-4DC8-997F-60D3D3FC34F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72EA-1FB2-75C5-A805-44790F893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484F-3FCC-E060-9B6D-5256FED95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0FA22-1B27-4AF0-B73E-CB1081B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9FDB227-2AD5-5D5D-DAE4-C9E401A42C45}"/>
              </a:ext>
            </a:extLst>
          </p:cNvPr>
          <p:cNvGrpSpPr/>
          <p:nvPr/>
        </p:nvGrpSpPr>
        <p:grpSpPr>
          <a:xfrm>
            <a:off x="1971675" y="257175"/>
            <a:ext cx="8248650" cy="3571935"/>
            <a:chOff x="1971675" y="257175"/>
            <a:chExt cx="8248650" cy="35719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ADF640-394F-164E-BD9F-5EA55DEEC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675" y="257175"/>
              <a:ext cx="8248650" cy="31718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3865A8-5186-1044-08A2-9072EDD2ABF8}"/>
                </a:ext>
              </a:extLst>
            </p:cNvPr>
            <p:cNvSpPr txBox="1"/>
            <p:nvPr/>
          </p:nvSpPr>
          <p:spPr>
            <a:xfrm>
              <a:off x="1971675" y="3429000"/>
              <a:ext cx="82486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https://pages.10xgenomics.com/rs/446-PBO-704/images/10x_LIT099_Product-Sheet_Chromium-Single-Cell-Multiome-ATAC-Gene-Expression_Letter_digital.pdf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05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D9B7D-EDE0-4F5C-6256-855ECA0E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7" t="31777" r="36902" b="2831"/>
          <a:stretch/>
        </p:blipFill>
        <p:spPr>
          <a:xfrm>
            <a:off x="2116101" y="97019"/>
            <a:ext cx="7959798" cy="4860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5DD29-5F4B-CB62-3024-86919A716BCE}"/>
              </a:ext>
            </a:extLst>
          </p:cNvPr>
          <p:cNvSpPr txBox="1"/>
          <p:nvPr/>
        </p:nvSpPr>
        <p:spPr>
          <a:xfrm>
            <a:off x="6148333" y="5164183"/>
            <a:ext cx="392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from 10x Loupe Browser</a:t>
            </a:r>
          </a:p>
        </p:txBody>
      </p:sp>
    </p:spTree>
    <p:extLst>
      <p:ext uri="{BB962C8B-B14F-4D97-AF65-F5344CB8AC3E}">
        <p14:creationId xmlns:p14="http://schemas.microsoft.com/office/powerpoint/2010/main" val="345073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7FF6017-EBFC-0041-C012-430BBB758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2080" cy="347472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C115B3-0C63-EA59-F456-48C271ACA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280"/>
            <a:ext cx="5212081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54EA8-42D6-47B9-3C51-658FD6B371A6}"/>
              </a:ext>
            </a:extLst>
          </p:cNvPr>
          <p:cNvSpPr txBox="1"/>
          <p:nvPr/>
        </p:nvSpPr>
        <p:spPr>
          <a:xfrm>
            <a:off x="2268582" y="3937307"/>
            <a:ext cx="112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ATAC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6CF5B-FCFB-B2BD-A0C8-E912A1A526FC}"/>
              </a:ext>
            </a:extLst>
          </p:cNvPr>
          <p:cNvSpPr txBox="1"/>
          <p:nvPr/>
        </p:nvSpPr>
        <p:spPr>
          <a:xfrm>
            <a:off x="2268582" y="369361"/>
            <a:ext cx="112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RNA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C32BF07-B700-EABF-626A-05FC2F197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25" y="1106742"/>
            <a:ext cx="6966775" cy="4644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EC0996-3AA0-9C92-F96C-F8C9DEA11FC5}"/>
              </a:ext>
            </a:extLst>
          </p:cNvPr>
          <p:cNvSpPr txBox="1"/>
          <p:nvPr/>
        </p:nvSpPr>
        <p:spPr>
          <a:xfrm>
            <a:off x="7863840" y="1929060"/>
            <a:ext cx="241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Multimodal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1E01-5F16-D2A4-6494-9C829253A4CA}"/>
              </a:ext>
            </a:extLst>
          </p:cNvPr>
          <p:cNvSpPr/>
          <p:nvPr/>
        </p:nvSpPr>
        <p:spPr>
          <a:xfrm>
            <a:off x="1933303" y="0"/>
            <a:ext cx="1358537" cy="252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3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D412C73-894C-217D-9942-788434C9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0"/>
            <a:ext cx="6000206" cy="6000206"/>
          </a:xfrm>
          <a:prstGeom prst="rect">
            <a:avLst/>
          </a:prstGeom>
        </p:spPr>
      </p:pic>
      <p:pic>
        <p:nvPicPr>
          <p:cNvPr id="9" name="Picture 8" descr="Chart, map, scatter chart&#10;&#10;Description automatically generated">
            <a:extLst>
              <a:ext uri="{FF2B5EF4-FFF2-40B4-BE49-F238E27FC236}">
                <a16:creationId xmlns:a16="http://schemas.microsoft.com/office/drawing/2014/main" id="{D2624582-86DE-E02B-00FF-3A4F7928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00206" cy="60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36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Cannon, Matthew</dc:creator>
  <cp:lastModifiedBy>Cannon, Matthew</cp:lastModifiedBy>
  <cp:revision>1</cp:revision>
  <dcterms:created xsi:type="dcterms:W3CDTF">2023-04-19T13:36:54Z</dcterms:created>
  <dcterms:modified xsi:type="dcterms:W3CDTF">2023-04-19T14:33:54Z</dcterms:modified>
</cp:coreProperties>
</file>